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353" r:id="rId3"/>
    <p:sldId id="346" r:id="rId4"/>
    <p:sldId id="348" r:id="rId5"/>
    <p:sldId id="352" r:id="rId6"/>
    <p:sldId id="354" r:id="rId7"/>
    <p:sldId id="298" r:id="rId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5" d="100"/>
          <a:sy n="85" d="100"/>
        </p:scale>
        <p:origin x="140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27962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25809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17608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75816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02456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7</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tr-TR" sz="2400" dirty="0">
                <a:solidFill>
                  <a:srgbClr val="000000"/>
                </a:solidFill>
                <a:latin typeface="Calibri" panose="020F0502020204030204" pitchFamily="34" charset="0"/>
                <a:cs typeface="Calibri" panose="020F0502020204030204" pitchFamily="34" charset="0"/>
              </a:rPr>
              <a:t>4.2.3. Kademeli Kesit Alma</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4.2.4. Yardımcı Görünüş</a:t>
            </a: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574355"/>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KATILARIN TEKNİK RESMİNİ ALMA</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13.Hafta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628800"/>
            <a:ext cx="8658708" cy="1446550"/>
          </a:xfrm>
          <a:prstGeom prst="rect">
            <a:avLst/>
          </a:prstGeom>
          <a:noFill/>
        </p:spPr>
        <p:txBody>
          <a:bodyPr wrap="square">
            <a:spAutoFit/>
          </a:bodyPr>
          <a:lstStyle/>
          <a:p>
            <a:pPr algn="l"/>
            <a:r>
              <a:rPr lang="tr-TR" sz="1800" b="1" u="sng" dirty="0"/>
              <a:t>4.2.3. Kademeli Kesit Alma</a:t>
            </a:r>
            <a:r>
              <a:rPr lang="tr-TR" sz="1400" dirty="0"/>
              <a:t>	</a:t>
            </a:r>
          </a:p>
          <a:p>
            <a:pPr algn="l"/>
            <a:r>
              <a:rPr lang="tr-TR" sz="1400" dirty="0"/>
              <a:t>	Bazı durumlarda parçaların iç kısımlarında kalan kısımlarının tam olarak ifade edilebilmesi için tam ya da yarım kesit yeterli olmayabilir. Bu durumlarda görünüşün tam olarak ifade edilebilmesi için kademeli kesit kullanılır. </a:t>
            </a:r>
          </a:p>
          <a:p>
            <a:pPr algn="l"/>
            <a:r>
              <a:rPr lang="tr-TR" sz="1400" dirty="0"/>
              <a:t>Görsel de kesit almaya referans çizgi seçilirken sırası ile 1, 2, 3 ve 4 </a:t>
            </a:r>
            <a:r>
              <a:rPr lang="tr-TR" sz="1400" dirty="0" err="1"/>
              <a:t>nolu</a:t>
            </a:r>
            <a:r>
              <a:rPr lang="tr-TR" sz="1400" dirty="0"/>
              <a:t> noktalar seçilip ENTER tuşuna basılır. Ardından kesit görünüş uygun yere yerleştirilip tekrar ENTER tuşuna basılır.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A1ACF1CE-207A-323F-6BC2-186090802998}"/>
              </a:ext>
            </a:extLst>
          </p:cNvPr>
          <p:cNvPicPr>
            <a:picLocks noChangeAspect="1"/>
          </p:cNvPicPr>
          <p:nvPr/>
        </p:nvPicPr>
        <p:blipFill rotWithShape="1">
          <a:blip r:embed="rId4"/>
          <a:srcRect l="19288" t="27600" r="29525" b="22001"/>
          <a:stretch/>
        </p:blipFill>
        <p:spPr>
          <a:xfrm>
            <a:off x="1979712" y="3356992"/>
            <a:ext cx="4680520" cy="2592288"/>
          </a:xfrm>
          <a:prstGeom prst="rect">
            <a:avLst/>
          </a:prstGeom>
        </p:spPr>
      </p:pic>
    </p:spTree>
    <p:extLst>
      <p:ext uri="{BB962C8B-B14F-4D97-AF65-F5344CB8AC3E}">
        <p14:creationId xmlns:p14="http://schemas.microsoft.com/office/powerpoint/2010/main" val="181021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584775"/>
          </a:xfrm>
          <a:prstGeom prst="rect">
            <a:avLst/>
          </a:prstGeom>
          <a:noFill/>
        </p:spPr>
        <p:txBody>
          <a:bodyPr wrap="square">
            <a:spAutoFit/>
          </a:bodyPr>
          <a:lstStyle/>
          <a:p>
            <a:pPr marL="273050" indent="-273050" algn="l"/>
            <a:r>
              <a:rPr lang="en-US" sz="1800" b="1" u="sng" dirty="0"/>
              <a:t>4.2.3. </a:t>
            </a:r>
            <a:r>
              <a:rPr lang="en-US" sz="1800" b="1" u="sng" dirty="0" err="1"/>
              <a:t>Kademeli</a:t>
            </a:r>
            <a:r>
              <a:rPr lang="en-US" sz="1800" b="1" u="sng" dirty="0"/>
              <a:t> </a:t>
            </a:r>
            <a:r>
              <a:rPr lang="en-US" sz="1800" b="1" u="sng" dirty="0" err="1"/>
              <a:t>Kesit</a:t>
            </a:r>
            <a:r>
              <a:rPr lang="en-US" sz="1800" b="1" u="sng" dirty="0"/>
              <a:t> Alma</a:t>
            </a:r>
            <a:endParaRPr lang="tr-TR" sz="1800" b="1" u="sng" dirty="0"/>
          </a:p>
          <a:p>
            <a:pPr algn="l"/>
            <a:r>
              <a:rPr lang="tr-TR" sz="1400" dirty="0"/>
              <a:t>	Kademeli kesit görünüş elde etmek için </a:t>
            </a:r>
            <a:r>
              <a:rPr lang="tr-TR" sz="1400" b="1" dirty="0" err="1"/>
              <a:t>Section</a:t>
            </a:r>
            <a:r>
              <a:rPr lang="tr-TR" sz="1400" b="1" dirty="0"/>
              <a:t> </a:t>
            </a:r>
            <a:r>
              <a:rPr lang="tr-TR" sz="1400" b="1" dirty="0" err="1"/>
              <a:t>View</a:t>
            </a:r>
            <a:r>
              <a:rPr lang="tr-TR" sz="1400" b="1" dirty="0"/>
              <a:t> </a:t>
            </a:r>
            <a:r>
              <a:rPr lang="tr-TR" sz="1400" dirty="0"/>
              <a:t>komutu kullanılır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5" name="Resim 4">
            <a:extLst>
              <a:ext uri="{FF2B5EF4-FFF2-40B4-BE49-F238E27FC236}">
                <a16:creationId xmlns:a16="http://schemas.microsoft.com/office/drawing/2014/main" id="{15C39817-B7F2-BA4E-727A-529084A425BB}"/>
              </a:ext>
            </a:extLst>
          </p:cNvPr>
          <p:cNvPicPr>
            <a:picLocks noChangeAspect="1"/>
          </p:cNvPicPr>
          <p:nvPr/>
        </p:nvPicPr>
        <p:blipFill rotWithShape="1">
          <a:blip r:embed="rId4"/>
          <a:srcRect l="37797" t="38421" r="36518" b="40444"/>
          <a:stretch/>
        </p:blipFill>
        <p:spPr>
          <a:xfrm>
            <a:off x="1403648" y="2430535"/>
            <a:ext cx="5911725" cy="2736304"/>
          </a:xfrm>
          <a:prstGeom prst="rect">
            <a:avLst/>
          </a:prstGeom>
        </p:spPr>
      </p:pic>
    </p:spTree>
    <p:extLst>
      <p:ext uri="{BB962C8B-B14F-4D97-AF65-F5344CB8AC3E}">
        <p14:creationId xmlns:p14="http://schemas.microsoft.com/office/powerpoint/2010/main" val="136297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588F6265-2AD0-59E2-DD26-F95A750FDC65}"/>
              </a:ext>
            </a:extLst>
          </p:cNvPr>
          <p:cNvPicPr>
            <a:picLocks noChangeAspect="1"/>
          </p:cNvPicPr>
          <p:nvPr/>
        </p:nvPicPr>
        <p:blipFill>
          <a:blip r:embed="rId4"/>
          <a:stretch>
            <a:fillRect/>
          </a:stretch>
        </p:blipFill>
        <p:spPr>
          <a:xfrm>
            <a:off x="467544" y="1676509"/>
            <a:ext cx="3328370" cy="1872208"/>
          </a:xfrm>
          <a:prstGeom prst="rect">
            <a:avLst/>
          </a:prstGeom>
        </p:spPr>
      </p:pic>
      <p:pic>
        <p:nvPicPr>
          <p:cNvPr id="8" name="Resim 7">
            <a:extLst>
              <a:ext uri="{FF2B5EF4-FFF2-40B4-BE49-F238E27FC236}">
                <a16:creationId xmlns:a16="http://schemas.microsoft.com/office/drawing/2014/main" id="{8C9A629B-D532-FF85-E252-EDF13912D4D4}"/>
              </a:ext>
            </a:extLst>
          </p:cNvPr>
          <p:cNvPicPr>
            <a:picLocks noChangeAspect="1"/>
          </p:cNvPicPr>
          <p:nvPr/>
        </p:nvPicPr>
        <p:blipFill rotWithShape="1">
          <a:blip r:embed="rId5"/>
          <a:srcRect l="25588" t="23400" r="39763" b="36000"/>
          <a:stretch/>
        </p:blipFill>
        <p:spPr>
          <a:xfrm>
            <a:off x="4139952" y="3490682"/>
            <a:ext cx="4678704" cy="3083691"/>
          </a:xfrm>
          <a:prstGeom prst="rect">
            <a:avLst/>
          </a:prstGeom>
        </p:spPr>
      </p:pic>
    </p:spTree>
    <p:extLst>
      <p:ext uri="{BB962C8B-B14F-4D97-AF65-F5344CB8AC3E}">
        <p14:creationId xmlns:p14="http://schemas.microsoft.com/office/powerpoint/2010/main" val="176080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1231106"/>
          </a:xfrm>
          <a:prstGeom prst="rect">
            <a:avLst/>
          </a:prstGeom>
          <a:noFill/>
        </p:spPr>
        <p:txBody>
          <a:bodyPr wrap="square">
            <a:spAutoFit/>
          </a:bodyPr>
          <a:lstStyle/>
          <a:p>
            <a:pPr marL="273050" indent="-273050" algn="l"/>
            <a:r>
              <a:rPr lang="en-US" sz="1800" b="1" u="sng" dirty="0"/>
              <a:t>4.2.4. </a:t>
            </a:r>
            <a:r>
              <a:rPr lang="en-US" sz="1800" b="1" u="sng" dirty="0" err="1"/>
              <a:t>Yardımcı</a:t>
            </a:r>
            <a:r>
              <a:rPr lang="en-US" sz="1800" b="1" u="sng" dirty="0"/>
              <a:t> </a:t>
            </a:r>
            <a:r>
              <a:rPr lang="en-US" sz="1800" b="1" u="sng" dirty="0" err="1"/>
              <a:t>Görünüş</a:t>
            </a:r>
            <a:endParaRPr lang="tr-TR" sz="1800" b="1" u="sng" dirty="0"/>
          </a:p>
          <a:p>
            <a:pPr indent="273050" algn="l"/>
            <a:r>
              <a:rPr lang="tr-TR" sz="1400" dirty="0"/>
              <a:t>Açılı yüzeylerin bulunduğu parçaların üç görünüşü alındığında açılı yüzey üzerinde bulunan görüntünün tam ölçüsü elde edilemez. Bu tür yüzeylerin tam ölçülerinin teknik resimde gösterimi için yardımcı görünüşler kullanılır. Bu işlem için </a:t>
            </a:r>
            <a:r>
              <a:rPr lang="tr-TR" sz="1400" dirty="0" err="1"/>
              <a:t>Auxiliy</a:t>
            </a:r>
            <a:r>
              <a:rPr lang="tr-TR" sz="1400" dirty="0"/>
              <a:t> </a:t>
            </a:r>
            <a:r>
              <a:rPr lang="tr-TR" sz="1400" dirty="0" err="1"/>
              <a:t>Wiev</a:t>
            </a:r>
            <a:r>
              <a:rPr lang="tr-TR" sz="1400" dirty="0"/>
              <a:t> kullanılır</a:t>
            </a:r>
          </a:p>
          <a:p>
            <a:pPr marL="273050" indent="-273050" algn="l"/>
            <a:r>
              <a:rPr lang="tr-TR" sz="1400" dirty="0"/>
              <a:t>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471A4EF7-1E0B-5D82-C47C-5DB4D08AC0A2}"/>
              </a:ext>
            </a:extLst>
          </p:cNvPr>
          <p:cNvPicPr>
            <a:picLocks noChangeAspect="1"/>
          </p:cNvPicPr>
          <p:nvPr/>
        </p:nvPicPr>
        <p:blipFill rotWithShape="1">
          <a:blip r:embed="rId4"/>
          <a:srcRect t="7140" r="79137" b="83413"/>
          <a:stretch/>
        </p:blipFill>
        <p:spPr>
          <a:xfrm>
            <a:off x="1691680" y="3717032"/>
            <a:ext cx="5371397" cy="1368152"/>
          </a:xfrm>
          <a:prstGeom prst="rect">
            <a:avLst/>
          </a:prstGeom>
        </p:spPr>
      </p:pic>
      <p:sp>
        <p:nvSpPr>
          <p:cNvPr id="6" name="Dikdörtgen 5">
            <a:extLst>
              <a:ext uri="{FF2B5EF4-FFF2-40B4-BE49-F238E27FC236}">
                <a16:creationId xmlns:a16="http://schemas.microsoft.com/office/drawing/2014/main" id="{D79D2D93-EC36-CE6E-5ADA-1306907C3394}"/>
              </a:ext>
            </a:extLst>
          </p:cNvPr>
          <p:cNvSpPr/>
          <p:nvPr/>
        </p:nvSpPr>
        <p:spPr bwMode="auto">
          <a:xfrm>
            <a:off x="3131840" y="4149080"/>
            <a:ext cx="792088" cy="648072"/>
          </a:xfrm>
          <a:prstGeom prst="rect">
            <a:avLst/>
          </a:prstGeom>
          <a:noFill/>
          <a:ln w="28575"/>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cxnSp>
        <p:nvCxnSpPr>
          <p:cNvPr id="9" name="Düz Ok Bağlayıcısı 8">
            <a:extLst>
              <a:ext uri="{FF2B5EF4-FFF2-40B4-BE49-F238E27FC236}">
                <a16:creationId xmlns:a16="http://schemas.microsoft.com/office/drawing/2014/main" id="{B6A77737-5A99-A42A-E074-72C6F60C90C3}"/>
              </a:ext>
            </a:extLst>
          </p:cNvPr>
          <p:cNvCxnSpPr>
            <a:cxnSpLocks/>
          </p:cNvCxnSpPr>
          <p:nvPr/>
        </p:nvCxnSpPr>
        <p:spPr bwMode="auto">
          <a:xfrm flipV="1">
            <a:off x="1907704" y="4869160"/>
            <a:ext cx="1368152" cy="9361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532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B3CA9A9D-0254-B80B-1CA8-D7E074883705}"/>
              </a:ext>
            </a:extLst>
          </p:cNvPr>
          <p:cNvPicPr>
            <a:picLocks noChangeAspect="1"/>
          </p:cNvPicPr>
          <p:nvPr/>
        </p:nvPicPr>
        <p:blipFill rotWithShape="1">
          <a:blip r:embed="rId4"/>
          <a:srcRect l="19317" r="26255" b="11038"/>
          <a:stretch/>
        </p:blipFill>
        <p:spPr>
          <a:xfrm>
            <a:off x="408618" y="1916832"/>
            <a:ext cx="2976172" cy="2736304"/>
          </a:xfrm>
          <a:prstGeom prst="rect">
            <a:avLst/>
          </a:prstGeom>
        </p:spPr>
      </p:pic>
      <p:pic>
        <p:nvPicPr>
          <p:cNvPr id="7" name="Resim 6">
            <a:extLst>
              <a:ext uri="{FF2B5EF4-FFF2-40B4-BE49-F238E27FC236}">
                <a16:creationId xmlns:a16="http://schemas.microsoft.com/office/drawing/2014/main" id="{981A6F27-99B4-FD07-403F-F27BFA1A5F02}"/>
              </a:ext>
            </a:extLst>
          </p:cNvPr>
          <p:cNvPicPr>
            <a:picLocks noChangeAspect="1"/>
          </p:cNvPicPr>
          <p:nvPr/>
        </p:nvPicPr>
        <p:blipFill rotWithShape="1">
          <a:blip r:embed="rId5"/>
          <a:srcRect l="28349" t="25200" r="25976" b="21601"/>
          <a:stretch/>
        </p:blipFill>
        <p:spPr>
          <a:xfrm>
            <a:off x="3779912" y="1844824"/>
            <a:ext cx="4835906" cy="3168352"/>
          </a:xfrm>
          <a:prstGeom prst="rect">
            <a:avLst/>
          </a:prstGeom>
        </p:spPr>
      </p:pic>
    </p:spTree>
    <p:extLst>
      <p:ext uri="{BB962C8B-B14F-4D97-AF65-F5344CB8AC3E}">
        <p14:creationId xmlns:p14="http://schemas.microsoft.com/office/powerpoint/2010/main" val="399763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8758</TotalTime>
  <Words>188</Words>
  <Application>Microsoft Office PowerPoint</Application>
  <PresentationFormat>Ekran Gösterisi (4:3)</PresentationFormat>
  <Paragraphs>26</Paragraphs>
  <Slides>7</Slides>
  <Notes>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Arial</vt:lpstr>
      <vt:lpstr>Calibri</vt:lpstr>
      <vt:lpstr>Microsoft Sans Serif</vt:lpstr>
      <vt:lpstr>powerpoint-template-24</vt:lpstr>
      <vt:lpstr>4.2.3. Kademeli Kesit Alma 4.2.4. Yardımcı Görünüş</vt:lpstr>
      <vt:lpstr>KATILARIN TEKNİK RESMİNİ ALMA</vt:lpstr>
      <vt:lpstr>KATILARIN TEKNİK RESMİNİ ALMA</vt:lpstr>
      <vt:lpstr>KATILARIN TEKNİK RESMİNİ ALMA</vt:lpstr>
      <vt:lpstr>KATILARIN TEKNİK RESMİNİ ALMA</vt:lpstr>
      <vt:lpstr>KATILARIN TEKNİK RESMİNİ ALMA</vt:lpstr>
      <vt:lpstr>KATILARIN TEKNİK RESMİNİ ALMA</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88</cp:revision>
  <dcterms:created xsi:type="dcterms:W3CDTF">2021-12-22T17:52:59Z</dcterms:created>
  <dcterms:modified xsi:type="dcterms:W3CDTF">2024-12-07T22:23:54Z</dcterms:modified>
</cp:coreProperties>
</file>